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1" r:id="rId15"/>
    <p:sldId id="272" r:id="rId16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46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6577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8003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438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5507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4803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6040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9295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6186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12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7090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3057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F6A29-DF2B-4477-998E-01FC33E614F5}" type="datetimeFigureOut">
              <a:rPr lang="ro-RO" smtClean="0"/>
              <a:t>12.02.2018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61A97-78BC-49C4-A611-037625E97E4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5724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na_Doc_NuSterge\Pictures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37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Gina_Doc_NuSterge\Pictures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254000"/>
            <a:ext cx="9929813" cy="73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04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Gina_Doc_NuSterge\Pictures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274638"/>
            <a:ext cx="929005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3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Gina_Doc_NuSterge\Pictures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26941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2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Gina_Doc_NuSterge\Pictures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28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3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Gina_Doc_NuSterge\Pictures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8100"/>
            <a:ext cx="9123363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5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Gina_Doc_NuSterge\Pictures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00" y="0"/>
            <a:ext cx="9401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9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na_Doc_NuSterge\Pictures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87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ina_Doc_NuSterge\Pictures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4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Gina_Doc_NuSterge\Picture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4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Gina_Doc_NuSterge\Pictures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3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Gina_Doc_NuSterge\Pictures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76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na_Doc_NuSterge\Pictures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90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Gina_Doc_NuSterge\Pictures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1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Gina_Doc_NuSterge\Pictures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700" y="-457200"/>
            <a:ext cx="106949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2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</dc:creator>
  <cp:lastModifiedBy>Gina</cp:lastModifiedBy>
  <cp:revision>2</cp:revision>
  <dcterms:created xsi:type="dcterms:W3CDTF">2018-02-12T17:03:46Z</dcterms:created>
  <dcterms:modified xsi:type="dcterms:W3CDTF">2018-02-12T17:15:53Z</dcterms:modified>
</cp:coreProperties>
</file>