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F273B-B9DD-469C-802B-ACF5C4E108EF}" type="datetimeFigureOut">
              <a:rPr lang="ro-RO" smtClean="0"/>
              <a:t>21.11.2016</a:t>
            </a:fld>
            <a:endParaRPr lang="ro-RO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146B6-AF72-43DB-A88D-41100D7658E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4708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mtClean="0"/>
              <a:t>Clic pentru editare stil titlu</a:t>
            </a:r>
            <a:endParaRPr lang="ro-RO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F273B-B9DD-469C-802B-ACF5C4E108EF}" type="datetimeFigureOut">
              <a:rPr lang="ro-RO" smtClean="0"/>
              <a:t>21.11.2016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146B6-AF72-43DB-A88D-41100D7658E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959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pic>
        <p:nvPicPr>
          <p:cNvPr id="3" name="Imagin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75515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Expunere pe ecran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2" baseType="lpstr">
      <vt:lpstr>Temă Office</vt:lpstr>
      <vt:lpstr>Prezentare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ACER</dc:creator>
  <cp:lastModifiedBy>ACER</cp:lastModifiedBy>
  <cp:revision>2</cp:revision>
  <dcterms:created xsi:type="dcterms:W3CDTF">2016-11-21T21:34:02Z</dcterms:created>
  <dcterms:modified xsi:type="dcterms:W3CDTF">2016-11-21T21:36:21Z</dcterms:modified>
</cp:coreProperties>
</file>